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D10D-FD91-4E28-8A87-95382282C05B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CA92E-54B0-4B7E-B4D0-C43387D714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698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D10D-FD91-4E28-8A87-95382282C05B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CA92E-54B0-4B7E-B4D0-C43387D714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96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D10D-FD91-4E28-8A87-95382282C05B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CA92E-54B0-4B7E-B4D0-C43387D714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388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D10D-FD91-4E28-8A87-95382282C05B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CA92E-54B0-4B7E-B4D0-C43387D714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665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D10D-FD91-4E28-8A87-95382282C05B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CA92E-54B0-4B7E-B4D0-C43387D714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77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D10D-FD91-4E28-8A87-95382282C05B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CA92E-54B0-4B7E-B4D0-C43387D714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659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D10D-FD91-4E28-8A87-95382282C05B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CA92E-54B0-4B7E-B4D0-C43387D714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36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D10D-FD91-4E28-8A87-95382282C05B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CA92E-54B0-4B7E-B4D0-C43387D714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041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D10D-FD91-4E28-8A87-95382282C05B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CA92E-54B0-4B7E-B4D0-C43387D714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717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D10D-FD91-4E28-8A87-95382282C05B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CA92E-54B0-4B7E-B4D0-C43387D714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691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D10D-FD91-4E28-8A87-95382282C05B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CA92E-54B0-4B7E-B4D0-C43387D714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759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1D10D-FD91-4E28-8A87-95382282C05B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CA92E-54B0-4B7E-B4D0-C43387D714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469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2708" y="135965"/>
            <a:ext cx="111662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Адрес местонахождения: г. Москва, район Щербинка, ул. </a:t>
            </a:r>
            <a:r>
              <a:rPr lang="ru-RU" dirty="0" err="1" smtClean="0"/>
              <a:t>Староникольская</a:t>
            </a:r>
            <a:r>
              <a:rPr lang="ru-RU" dirty="0" smtClean="0"/>
              <a:t>, возле вл. 85 с. 3/1 (координаты 55.509014, 37.555813), марка ТС: ВАЗ-2110, серебристый металл, ГРЗ: С762АТ797. Просим принять необходимые меры по приведению ТС в состояние, не позволяющее привести транспортное средство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благоустройства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46" y="2673960"/>
            <a:ext cx="3833445" cy="28750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976" y="2677257"/>
            <a:ext cx="3839309" cy="287948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970" y="2673960"/>
            <a:ext cx="3824652" cy="286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50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76642"/>
            <a:ext cx="110431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Адрес местонахождения: г. Москва, район Щербинка, ул. </a:t>
            </a:r>
            <a:r>
              <a:rPr lang="ru-RU" dirty="0" err="1" smtClean="0"/>
              <a:t>Староникольская</a:t>
            </a:r>
            <a:r>
              <a:rPr lang="ru-RU" dirty="0" smtClean="0"/>
              <a:t>, возле вл. 85 с. 3/1 (координаты 55.509014, 37.555813), марка ТС: ВАЗ-2110, тёмно-зелёный, ГРЗ: б/н. Просим принять необходимые меры по приведению ТС в состояние, не позволяющее привести транспортное средство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благоустройства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59" y="3059723"/>
            <a:ext cx="3735353" cy="28047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426" y="3059723"/>
            <a:ext cx="3763701" cy="28260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369" y="3059723"/>
            <a:ext cx="3735353" cy="280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3013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247</Words>
  <Application>Microsoft Office PowerPoint</Application>
  <PresentationFormat>Широкоэкранный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Сандетова Анастасия Игоревна</dc:creator>
  <cp:lastModifiedBy>Сандетова Анастасия Игоревна</cp:lastModifiedBy>
  <cp:revision>1</cp:revision>
  <dcterms:created xsi:type="dcterms:W3CDTF">2025-01-30T11:51:44Z</dcterms:created>
  <dcterms:modified xsi:type="dcterms:W3CDTF">2025-01-30T12:00:12Z</dcterms:modified>
</cp:coreProperties>
</file>